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5" r:id="rId6"/>
    <p:sldId id="258" r:id="rId7"/>
    <p:sldId id="269" r:id="rId8"/>
    <p:sldId id="271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E2AAA-2CC7-4F9C-A8C6-8B9F2A3E9EF0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AD62A-9EE1-43E3-A7E5-D268F71D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7ADBA-1AC7-4CD6-8AFF-4E8087BA548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4C2EF-8A97-4DAF-B099-E5678836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</a:t>
            </a:r>
            <a:r>
              <a:rPr lang="en-US" dirty="0" smtClean="0"/>
              <a:t>icon</a:t>
            </a:r>
            <a:r>
              <a:rPr lang="en-US" baseline="0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1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Freef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18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8" name="Freef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18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2" name="Freef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12" descr="An empty placeholder to add an image. Click on the placeholder and select the image that you wish to add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v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Picture Placeholder 8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icture Placeholder 10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2" name="Freef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12" descr="An empty placeholder to add an image. Click on the placeholder and select the image that you wish to add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4" name="Freef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0" name="Freef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Picture Placeholder 20" descr="An empty placeholder to add an image. Click on the placeholder and select the image that you wish to add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Picture Placeholder 11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7FC8593D-7C47-471E-A8DF-97AC4FFD13F5}" type="datetimeFigureOut">
              <a:rPr lang="en-US" smtClean="0"/>
              <a:pPr/>
              <a:t>10/27/2022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289D71E3-7D81-4C24-B9D8-6B108755C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85900" y="1295400"/>
            <a:ext cx="8915400" cy="1676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MENTAL HEALTH AWARNESS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3352800"/>
            <a:ext cx="3352800" cy="4572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“its okay to not be okay”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495800"/>
            <a:ext cx="3048000" cy="914400"/>
          </a:xfrm>
        </p:spPr>
        <p:txBody>
          <a:bodyPr>
            <a:no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Made and presented by:</a:t>
            </a:r>
            <a:br>
              <a:rPr lang="en-US" sz="1600" b="1" i="1" dirty="0" smtClean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US" sz="1600" b="1" i="1" dirty="0" smtClean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Faris Sajjad, Suhaib Mujeebudin, Rayan Sheikh</a:t>
            </a:r>
            <a:endParaRPr lang="en-US" sz="1600" i="1" dirty="0" smtClean="0">
              <a:solidFill>
                <a:srgbClr val="FF000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615" y="762000"/>
            <a:ext cx="4905457" cy="533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ritannic Bold" panose="020B0903060703020204" pitchFamily="34" charset="0"/>
              </a:rPr>
              <a:t>W</a:t>
            </a:r>
            <a:r>
              <a:rPr lang="en-US" sz="4000" dirty="0">
                <a:latin typeface="Britannic Bold" panose="020B0903060703020204" pitchFamily="34" charset="0"/>
              </a:rPr>
              <a:t>hat Is Mental Health?</a:t>
            </a:r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543" y="1874520"/>
            <a:ext cx="4183602" cy="2937510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7391400" y="1752601"/>
            <a:ext cx="36576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Mental health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affects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how we think, feel, and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act which includes are 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emotional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, 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psychological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and 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social well-being.</a:t>
            </a:r>
          </a:p>
          <a:p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Mental health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problems are common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but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Help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is available. People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with 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mental health problems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can get better and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many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recover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 completely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9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57200"/>
            <a:ext cx="60960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Early  warning signs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1400" y="1324377"/>
            <a:ext cx="5486400" cy="3733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Eating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sleeping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too much or too little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-Having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low or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energy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-Feeling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sad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or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lonely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Yelling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fighting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with family and friends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-Hearing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voices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or believing things that are not true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-Thinking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of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harming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yourself or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others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42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85900" y="495300"/>
            <a:ext cx="7924800" cy="685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95300"/>
            <a:ext cx="7543800" cy="685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Britannic Bold" panose="020B0903060703020204" pitchFamily="34" charset="0"/>
              </a:rPr>
              <a:t>How to avoid being mentally ill?</a:t>
            </a:r>
            <a:endParaRPr lang="en-US" sz="4000" b="1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38300"/>
            <a:ext cx="9144000" cy="40386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sz="2400" b="1" dirty="0">
                <a:latin typeface="Arial Rounded MT Bold" panose="020F0704030504030204" pitchFamily="34" charset="0"/>
              </a:rPr>
              <a:t>Cope with the stresses of </a:t>
            </a:r>
            <a:r>
              <a:rPr lang="en-US" sz="2400" b="1" dirty="0" smtClean="0">
                <a:latin typeface="Arial Rounded MT Bold" panose="020F0704030504030204" pitchFamily="34" charset="0"/>
              </a:rPr>
              <a:t>life</a:t>
            </a:r>
          </a:p>
          <a:p>
            <a:pPr marL="0" indent="0" fontAlgn="base">
              <a:buNone/>
            </a:pPr>
            <a:r>
              <a:rPr lang="en-US" sz="2400" dirty="0" smtClean="0">
                <a:latin typeface="Arial Rounded MT Bold" panose="020F0704030504030204" pitchFamily="34" charset="0"/>
              </a:rPr>
              <a:t>  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-Sometimes you just need some time to relax.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fontAlgn="base"/>
            <a:r>
              <a:rPr lang="en-US" sz="2400" b="1" dirty="0">
                <a:latin typeface="Arial Rounded MT Bold" panose="020F0704030504030204" pitchFamily="34" charset="0"/>
              </a:rPr>
              <a:t>Be physically </a:t>
            </a:r>
            <a:r>
              <a:rPr lang="en-US" sz="2400" b="1" dirty="0" smtClean="0">
                <a:latin typeface="Arial Rounded MT Bold" panose="020F0704030504030204" pitchFamily="34" charset="0"/>
              </a:rPr>
              <a:t>healthy</a:t>
            </a:r>
          </a:p>
          <a:p>
            <a:pPr marL="0" indent="0" fontAlgn="base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 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-Participate in sports and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workouts.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fontAlgn="base"/>
            <a:r>
              <a:rPr lang="en-US" sz="2400" b="1" dirty="0">
                <a:latin typeface="Arial Rounded MT Bold" panose="020F0704030504030204" pitchFamily="34" charset="0"/>
              </a:rPr>
              <a:t>Have good </a:t>
            </a:r>
            <a:r>
              <a:rPr lang="en-US" sz="2400" b="1" dirty="0" smtClean="0">
                <a:latin typeface="Arial Rounded MT Bold" panose="020F0704030504030204" pitchFamily="34" charset="0"/>
              </a:rPr>
              <a:t>relationships</a:t>
            </a:r>
          </a:p>
          <a:p>
            <a:pPr marL="0" indent="0" fontAlgn="base"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-Never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forget your family and friends in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bad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times.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fontAlgn="base"/>
            <a:r>
              <a:rPr lang="en-US" sz="2400" b="1" dirty="0" smtClean="0">
                <a:latin typeface="Arial Rounded MT Bold" panose="020F0704030504030204" pitchFamily="34" charset="0"/>
              </a:rPr>
              <a:t>Get a good </a:t>
            </a:r>
            <a:r>
              <a:rPr lang="en-US" sz="2400" b="1" dirty="0" smtClean="0">
                <a:latin typeface="Arial Rounded MT Bold" panose="020F0704030504030204" pitchFamily="34" charset="0"/>
              </a:rPr>
              <a:t>night’s sleep</a:t>
            </a:r>
            <a:endParaRPr lang="en-US" sz="2400" b="1" dirty="0" smtClean="0">
              <a:latin typeface="Arial Rounded MT Bold" panose="020F0704030504030204" pitchFamily="34" charset="0"/>
            </a:endParaRPr>
          </a:p>
          <a:p>
            <a:pPr marL="0" indent="0" fontAlgn="base">
              <a:buNone/>
            </a:pPr>
            <a:r>
              <a:rPr lang="en-US" sz="2400" dirty="0" smtClean="0">
                <a:latin typeface="Arial Rounded MT Bold" panose="020F0704030504030204" pitchFamily="34" charset="0"/>
              </a:rPr>
              <a:t> 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-Sleep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is extremely important for your body to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be healthy.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49786"/>
            <a:ext cx="9829800" cy="1082674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TWO</a:t>
            </a:r>
            <a:r>
              <a:rPr lang="en-US" dirty="0" smtClean="0">
                <a:latin typeface="Britannic Bold" panose="020B0903060703020204" pitchFamily="34" charset="0"/>
              </a:rPr>
              <a:t> MAIN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REASONS</a:t>
            </a:r>
            <a:r>
              <a:rPr lang="en-US" dirty="0" smtClean="0">
                <a:latin typeface="Britannic Bold" panose="020B0903060703020204" pitchFamily="34" charset="0"/>
              </a:rPr>
              <a:t> FOR KIDS IN SCHOOL TO GET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MENTALLY ILL</a:t>
            </a:r>
            <a:r>
              <a:rPr lang="en-US" dirty="0" smtClean="0">
                <a:latin typeface="Britannic Bold" panose="020B0903060703020204" pitchFamily="34" charset="0"/>
              </a:rPr>
              <a:t>.</a:t>
            </a:r>
            <a:endParaRPr lang="en-US" dirty="0">
              <a:latin typeface="Britannic Bold" panose="020B0903060703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Bullying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One of the biggest reasons kids have a hard time in school.</a:t>
            </a:r>
          </a:p>
          <a:p>
            <a:r>
              <a:rPr lang="en-US" dirty="0"/>
              <a:t> </a:t>
            </a:r>
            <a:r>
              <a:rPr lang="en-US" i="1" dirty="0"/>
              <a:t>Bullied children face an </a:t>
            </a:r>
            <a:r>
              <a:rPr lang="en-US" i="1" dirty="0" smtClean="0"/>
              <a:t>a big </a:t>
            </a:r>
            <a:r>
              <a:rPr lang="en-US" i="1" dirty="0"/>
              <a:t>risk of social and emotional </a:t>
            </a:r>
            <a:r>
              <a:rPr lang="en-US" i="1" dirty="0" smtClean="0"/>
              <a:t>problems.</a:t>
            </a:r>
          </a:p>
          <a:p>
            <a:r>
              <a:rPr lang="en-US" b="1" dirty="0" smtClean="0"/>
              <a:t>And those problems can go with them till adulthood.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Study </a:t>
            </a:r>
            <a:r>
              <a:rPr lang="en-US" b="1" dirty="0" smtClean="0">
                <a:solidFill>
                  <a:srgbClr val="92D050"/>
                </a:solidFill>
              </a:rPr>
              <a:t>stress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i="1" dirty="0" smtClean="0"/>
              <a:t>The competition turns into a stressful task for kids in school</a:t>
            </a:r>
          </a:p>
          <a:p>
            <a:r>
              <a:rPr lang="en-US" b="1" dirty="0"/>
              <a:t>Having too much </a:t>
            </a:r>
            <a:r>
              <a:rPr lang="en-US" b="1" dirty="0" smtClean="0"/>
              <a:t>study</a:t>
            </a:r>
            <a:r>
              <a:rPr lang="en-US" dirty="0"/>
              <a:t> </a:t>
            </a:r>
            <a:r>
              <a:rPr lang="en-US" b="1" dirty="0"/>
              <a:t>adds </a:t>
            </a:r>
            <a:r>
              <a:rPr lang="en-US" b="1" dirty="0" smtClean="0"/>
              <a:t>a lot of </a:t>
            </a:r>
            <a:r>
              <a:rPr lang="en-US" b="1" dirty="0"/>
              <a:t>stress, limits students' social life, and can limit students' time for </a:t>
            </a:r>
            <a:r>
              <a:rPr lang="en-US" b="1" dirty="0" smtClean="0"/>
              <a:t>fun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8271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2807" y="1447800"/>
            <a:ext cx="4953000" cy="2590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lgerian" panose="04020705040A02060702" pitchFamily="82" charset="0"/>
              </a:rPr>
              <a:t>Stay safe </a:t>
            </a:r>
            <a:br>
              <a:rPr lang="en-US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lgerian" panose="04020705040A02060702" pitchFamily="82" charset="0"/>
              </a:rPr>
            </a:br>
            <a:r>
              <a:rPr lang="en-US" sz="4400" b="1" dirty="0" smtClean="0">
                <a:latin typeface="Algerian" panose="04020705040A02060702" pitchFamily="82" charset="0"/>
              </a:rPr>
              <a:t>and</a:t>
            </a:r>
            <a:br>
              <a:rPr lang="en-US" sz="4400" b="1" dirty="0" smtClean="0">
                <a:latin typeface="Algerian" panose="04020705040A02060702" pitchFamily="82" charset="0"/>
              </a:rPr>
            </a:br>
            <a:r>
              <a:rPr lang="en-US" sz="4400" b="1" dirty="0" smtClean="0">
                <a:latin typeface="Algerian" panose="04020705040A02060702" pitchFamily="82" charset="0"/>
              </a:rPr>
              <a:t> </a:t>
            </a:r>
            <a:r>
              <a:rPr lang="en-US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thank you </a:t>
            </a:r>
            <a:br>
              <a:rPr lang="en-US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</a:br>
            <a:r>
              <a:rPr lang="en-US" sz="4400" b="1" dirty="0" smtClean="0">
                <a:latin typeface="Algerian" panose="04020705040A02060702" pitchFamily="82" charset="0"/>
              </a:rPr>
              <a:t>for your time!</a:t>
            </a:r>
            <a:endParaRPr lang="en-US" sz="4400" b="1" dirty="0">
              <a:latin typeface="Algerian" panose="04020705040A02060702" pitchFamily="82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352800" y="990600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8525814" y="1981200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51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 Friends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yard kids education presentation, album (widescreen).potx" id="{B61009BD-7448-452D-9EB3-A92629EDAAF7}" vid="{D5A61431-CA5A-45CA-9A81-30AAFC8F1B2C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A15C6C-6BB6-4DB6-B7D6-7F14EAB2CC5C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Schoolyard kids education presentation, album (widescreen)</Template>
  <TotalTime>148</TotalTime>
  <Words>323</Words>
  <Application>Microsoft Office PowerPoint</Application>
  <PresentationFormat>Widescreen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Adobe Gothic Std B</vt:lpstr>
      <vt:lpstr>Algerian</vt:lpstr>
      <vt:lpstr>Arial</vt:lpstr>
      <vt:lpstr>Arial Black</vt:lpstr>
      <vt:lpstr>Arial Rounded MT Bold</vt:lpstr>
      <vt:lpstr>Britannic Bold</vt:lpstr>
      <vt:lpstr>Times New Roman</vt:lpstr>
      <vt:lpstr>Children Friends 16x9</vt:lpstr>
      <vt:lpstr>“its okay to not be okay”</vt:lpstr>
      <vt:lpstr>What Is Mental Health?</vt:lpstr>
      <vt:lpstr>Early  warning signs</vt:lpstr>
      <vt:lpstr>How to avoid being mentally ill?</vt:lpstr>
      <vt:lpstr>TWO MAIN REASONS FOR KIDS IN SCHOOL TO GET MENTALLY ILL.</vt:lpstr>
      <vt:lpstr>Stay safe  and  thank you  for your time!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AWARNESS</dc:title>
  <dc:creator>Microsoft account</dc:creator>
  <cp:keywords/>
  <cp:lastModifiedBy>USER</cp:lastModifiedBy>
  <cp:revision>15</cp:revision>
  <dcterms:created xsi:type="dcterms:W3CDTF">2022-10-26T19:34:49Z</dcterms:created>
  <dcterms:modified xsi:type="dcterms:W3CDTF">2022-10-27T06:29:06Z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